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67" y="566928"/>
            <a:ext cx="101652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34" y="566928"/>
            <a:ext cx="80201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14" y="566928"/>
            <a:ext cx="5926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32" y="566928"/>
            <a:ext cx="68031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32" y="566928"/>
            <a:ext cx="68031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